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38" y="-9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764905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en 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Titeltekst</a:t>
            </a:r>
          </a:p>
        </p:txBody>
      </p:sp>
      <p:sp>
        <p:nvSpPr>
          <p:cNvPr id="12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&quot;Typ hier een citaat.&quot;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"Typ hier een citaat." </a:t>
            </a:r>
          </a:p>
        </p:txBody>
      </p:sp>
      <p:sp>
        <p:nvSpPr>
          <p:cNvPr id="9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Afbeelding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53397" y="8881133"/>
            <a:ext cx="301164" cy="318018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 defTabSz="457200">
              <a:defRPr sz="1200">
                <a:solidFill>
                  <a:srgbClr val="FFFFFF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beelding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ks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Titeltekst</a:t>
            </a:r>
          </a:p>
        </p:txBody>
      </p:sp>
      <p:sp>
        <p:nvSpPr>
          <p:cNvPr id="22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d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ks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fbeelding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ks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40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7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.,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Afbeelding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7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68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Afbeelding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Afbeelding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Afbeelding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De kracht van het gevoel"/>
          <p:cNvSpPr txBox="1"/>
          <p:nvPr/>
        </p:nvSpPr>
        <p:spPr>
          <a:xfrm rot="21551878">
            <a:off x="313575" y="1358032"/>
            <a:ext cx="12143619" cy="3032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9100" b="0">
                <a:solidFill>
                  <a:srgbClr val="DA2668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De kracht van het gevoel</a:t>
            </a:r>
          </a:p>
        </p:txBody>
      </p:sp>
      <p:sp>
        <p:nvSpPr>
          <p:cNvPr id="127" name="Welkom in de oerprovincie Drenthe"/>
          <p:cNvSpPr txBox="1"/>
          <p:nvPr/>
        </p:nvSpPr>
        <p:spPr>
          <a:xfrm rot="2225">
            <a:off x="715893" y="5888428"/>
            <a:ext cx="11338983" cy="2426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7200" b="0">
                <a:solidFill>
                  <a:srgbClr val="FFFFFF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Welkom in de oerprovincie Drenthe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image11.png" descr="image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2884" y="5114626"/>
            <a:ext cx="3237133" cy="27932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image12.png" descr="image1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7301" y="2835208"/>
            <a:ext cx="3049637" cy="2559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image13.png" descr="image1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73286" y="237986"/>
            <a:ext cx="3970588" cy="4557502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oud"/>
          <p:cNvSpPr txBox="1"/>
          <p:nvPr/>
        </p:nvSpPr>
        <p:spPr>
          <a:xfrm rot="21551878">
            <a:off x="1268583" y="2133242"/>
            <a:ext cx="2302026" cy="1257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7200" b="0">
                <a:solidFill>
                  <a:srgbClr val="FFFFFF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oud</a:t>
            </a:r>
          </a:p>
        </p:txBody>
      </p:sp>
      <p:sp>
        <p:nvSpPr>
          <p:cNvPr id="133" name="nieuw"/>
          <p:cNvSpPr txBox="1"/>
          <p:nvPr/>
        </p:nvSpPr>
        <p:spPr>
          <a:xfrm>
            <a:off x="9651665" y="1887798"/>
            <a:ext cx="3261852" cy="1257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7200" b="0">
                <a:solidFill>
                  <a:srgbClr val="FFFFFF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nieuw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image11.png" descr="image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2884" y="5114626"/>
            <a:ext cx="3237133" cy="27932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mage12.png" descr="image1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7301" y="2835208"/>
            <a:ext cx="3049637" cy="2559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image13.png" descr="image1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73286" y="237986"/>
            <a:ext cx="3970588" cy="4557502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!"/>
          <p:cNvSpPr txBox="1"/>
          <p:nvPr/>
        </p:nvSpPr>
        <p:spPr>
          <a:xfrm rot="21551878">
            <a:off x="1268583" y="788488"/>
            <a:ext cx="2302026" cy="394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24000" b="0">
                <a:solidFill>
                  <a:srgbClr val="FFFFFF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!</a:t>
            </a:r>
          </a:p>
        </p:txBody>
      </p:sp>
      <p:sp>
        <p:nvSpPr>
          <p:cNvPr id="139" name="?"/>
          <p:cNvSpPr txBox="1"/>
          <p:nvPr/>
        </p:nvSpPr>
        <p:spPr>
          <a:xfrm rot="21551878">
            <a:off x="10580841" y="-212962"/>
            <a:ext cx="2302026" cy="394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24000" b="0">
                <a:solidFill>
                  <a:srgbClr val="FFFFFF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image11.png" descr="image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2884" y="5114626"/>
            <a:ext cx="3237133" cy="27932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age12.png" descr="image1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7301" y="2835208"/>
            <a:ext cx="3049637" cy="2559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age13.png" descr="image1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04419" y="296652"/>
            <a:ext cx="3970588" cy="4557502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Masculine"/>
          <p:cNvSpPr txBox="1"/>
          <p:nvPr/>
        </p:nvSpPr>
        <p:spPr>
          <a:xfrm rot="20026542">
            <a:off x="87241" y="2817848"/>
            <a:ext cx="5308684" cy="1257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7200" b="0">
                <a:solidFill>
                  <a:srgbClr val="FFFFFF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Masculine</a:t>
            </a:r>
          </a:p>
        </p:txBody>
      </p:sp>
      <p:sp>
        <p:nvSpPr>
          <p:cNvPr id="145" name="Balans tussen  feminine en masculine"/>
          <p:cNvSpPr txBox="1"/>
          <p:nvPr/>
        </p:nvSpPr>
        <p:spPr>
          <a:xfrm>
            <a:off x="7989713" y="1731309"/>
            <a:ext cx="5016075" cy="2531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5000" b="0">
                <a:solidFill>
                  <a:srgbClr val="FFFFFF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rPr dirty="0" err="1"/>
              <a:t>Balans</a:t>
            </a:r>
            <a:r>
              <a:rPr dirty="0"/>
              <a:t> </a:t>
            </a:r>
            <a:r>
              <a:rPr dirty="0" err="1"/>
              <a:t>tussen</a:t>
            </a:r>
            <a:r>
              <a:rPr dirty="0"/>
              <a:t>  feminine en masculine </a:t>
            </a:r>
          </a:p>
        </p:txBody>
      </p:sp>
      <p:sp>
        <p:nvSpPr>
          <p:cNvPr id="146" name="Feminine"/>
          <p:cNvSpPr txBox="1"/>
          <p:nvPr/>
        </p:nvSpPr>
        <p:spPr>
          <a:xfrm rot="19966509">
            <a:off x="1146048" y="3998325"/>
            <a:ext cx="3668455" cy="617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2700" b="0">
                <a:solidFill>
                  <a:srgbClr val="FFFFFF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Feminine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image11.png" descr="image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5994" y="5061442"/>
            <a:ext cx="3237131" cy="27932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image6.png" descr="image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70066" y="591290"/>
            <a:ext cx="3970588" cy="43532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image12.png" descr="image1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36829" y="2731732"/>
            <a:ext cx="3049635" cy="2559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image9.png" descr="image9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49687" y="1254502"/>
            <a:ext cx="3057408" cy="18536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22.png" descr="image22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675934" y="5107361"/>
            <a:ext cx="1196723" cy="6278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epeer"/>
          <p:cNvGrpSpPr/>
          <p:nvPr/>
        </p:nvGrpSpPr>
        <p:grpSpPr>
          <a:xfrm>
            <a:off x="399320" y="3311988"/>
            <a:ext cx="12206160" cy="2745899"/>
            <a:chOff x="0" y="0"/>
            <a:chExt cx="12206159" cy="2745897"/>
          </a:xfrm>
        </p:grpSpPr>
        <p:pic>
          <p:nvPicPr>
            <p:cNvPr id="154" name="Lijn" descr="Lijn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9651">
              <a:off x="712808" y="1670641"/>
              <a:ext cx="11282168" cy="127001"/>
            </a:xfrm>
            <a:prstGeom prst="rect">
              <a:avLst/>
            </a:prstGeom>
            <a:effectLst/>
          </p:spPr>
        </p:pic>
        <p:pic>
          <p:nvPicPr>
            <p:cNvPr id="156" name="Lijn" descr="Lijn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 rot="5400000">
              <a:off x="1927409" y="1670641"/>
              <a:ext cx="2023513" cy="127001"/>
            </a:xfrm>
            <a:prstGeom prst="rect">
              <a:avLst/>
            </a:prstGeom>
            <a:effectLst/>
          </p:spPr>
        </p:pic>
        <p:pic>
          <p:nvPicPr>
            <p:cNvPr id="158" name="Lijn" descr="Lijn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 rot="5400000">
              <a:off x="8370289" y="1670641"/>
              <a:ext cx="2023513" cy="127001"/>
            </a:xfrm>
            <a:prstGeom prst="rect">
              <a:avLst/>
            </a:prstGeom>
            <a:effectLst/>
          </p:spPr>
        </p:pic>
        <p:sp>
          <p:nvSpPr>
            <p:cNvPr id="160" name="1"/>
            <p:cNvSpPr txBox="1"/>
            <p:nvPr/>
          </p:nvSpPr>
          <p:spPr>
            <a:xfrm rot="21551878">
              <a:off x="8690" y="276833"/>
              <a:ext cx="2302026" cy="12578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57200">
                <a:defRPr sz="7200" b="0">
                  <a:solidFill>
                    <a:srgbClr val="FFFFFF"/>
                  </a:solidFill>
                  <a:latin typeface="Chalkduster"/>
                  <a:ea typeface="Chalkduster"/>
                  <a:cs typeface="Chalkduster"/>
                  <a:sym typeface="Chalkduster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61" name="2"/>
            <p:cNvSpPr txBox="1"/>
            <p:nvPr/>
          </p:nvSpPr>
          <p:spPr>
            <a:xfrm rot="21551878">
              <a:off x="4667963" y="29240"/>
              <a:ext cx="2302026" cy="12578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57200">
                <a:defRPr sz="7200" b="0">
                  <a:solidFill>
                    <a:srgbClr val="FFFFFF"/>
                  </a:solidFill>
                  <a:latin typeface="Chalkduster"/>
                  <a:ea typeface="Chalkduster"/>
                  <a:cs typeface="Chalkduster"/>
                  <a:sym typeface="Chalkduster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162" name="3"/>
            <p:cNvSpPr txBox="1"/>
            <p:nvPr/>
          </p:nvSpPr>
          <p:spPr>
            <a:xfrm rot="21551878">
              <a:off x="9895443" y="16049"/>
              <a:ext cx="2302026" cy="12578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57200">
                <a:defRPr sz="7200" b="0">
                  <a:solidFill>
                    <a:srgbClr val="FFFFFF"/>
                  </a:solidFill>
                  <a:latin typeface="Chalkduster"/>
                  <a:ea typeface="Chalkduster"/>
                  <a:cs typeface="Chalkduster"/>
                  <a:sym typeface="Chalkduster"/>
                </a:defRPr>
              </a:lvl1pPr>
            </a:lstStyle>
            <a:p>
              <a:r>
                <a:t>3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“ het voelt niet meer goed”"/>
          <p:cNvSpPr txBox="1"/>
          <p:nvPr/>
        </p:nvSpPr>
        <p:spPr>
          <a:xfrm>
            <a:off x="-1703578" y="2133114"/>
            <a:ext cx="16411956" cy="1069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6000" b="0">
                <a:solidFill>
                  <a:srgbClr val="FFFFFF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“ het voelt niet meer goed”</a:t>
            </a:r>
          </a:p>
        </p:txBody>
      </p:sp>
      <p:sp>
        <p:nvSpPr>
          <p:cNvPr id="166" name="“maar hoe vertel ik dat nou?”"/>
          <p:cNvSpPr txBox="1"/>
          <p:nvPr/>
        </p:nvSpPr>
        <p:spPr>
          <a:xfrm>
            <a:off x="30088" y="4588768"/>
            <a:ext cx="13196210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6000" b="0">
                <a:solidFill>
                  <a:srgbClr val="FFFFFF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rPr dirty="0"/>
              <a:t>“maar hoe </a:t>
            </a:r>
            <a:r>
              <a:rPr dirty="0" err="1"/>
              <a:t>vertel</a:t>
            </a:r>
            <a:r>
              <a:rPr dirty="0"/>
              <a:t> </a:t>
            </a:r>
            <a:r>
              <a:rPr dirty="0" err="1"/>
              <a:t>ik</a:t>
            </a:r>
            <a:r>
              <a:rPr dirty="0"/>
              <a:t> </a:t>
            </a:r>
            <a:r>
              <a:rPr dirty="0" err="1"/>
              <a:t>dat</a:t>
            </a:r>
            <a:r>
              <a:rPr dirty="0"/>
              <a:t> </a:t>
            </a:r>
            <a:r>
              <a:rPr dirty="0" err="1" smtClean="0"/>
              <a:t>nou</a:t>
            </a:r>
            <a:r>
              <a:rPr lang="nl-NL" dirty="0" smtClean="0"/>
              <a:t> </a:t>
            </a:r>
            <a:r>
              <a:rPr dirty="0" smtClean="0"/>
              <a:t>?”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De kracht van het gevoel"/>
          <p:cNvSpPr txBox="1"/>
          <p:nvPr/>
        </p:nvSpPr>
        <p:spPr>
          <a:xfrm rot="21551878">
            <a:off x="313575" y="1358032"/>
            <a:ext cx="12143619" cy="3032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9100" b="0">
                <a:solidFill>
                  <a:srgbClr val="DA2668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De kracht van het gevoel</a:t>
            </a:r>
          </a:p>
        </p:txBody>
      </p:sp>
      <p:sp>
        <p:nvSpPr>
          <p:cNvPr id="169" name="Veel plezier in de oerprovincie Drenthe"/>
          <p:cNvSpPr txBox="1"/>
          <p:nvPr/>
        </p:nvSpPr>
        <p:spPr>
          <a:xfrm rot="2225">
            <a:off x="715893" y="5888428"/>
            <a:ext cx="11338983" cy="2426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7200" b="0">
                <a:solidFill>
                  <a:srgbClr val="FFFFFF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Veel plezier in de oerprovincie Drenthe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Aangepast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White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Roswitha Jonkers</dc:creator>
  <cp:lastModifiedBy>Roswitha Jonkers</cp:lastModifiedBy>
  <cp:revision>2</cp:revision>
  <dcterms:modified xsi:type="dcterms:W3CDTF">2018-03-15T12:24:28Z</dcterms:modified>
</cp:coreProperties>
</file>