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66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63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0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29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1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44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67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16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45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78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3502F-D7ED-43EB-9640-5645F16376B8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60CF-C227-4FB4-AB95-B7CDF194B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11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Bedankt!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2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2682942" y="1556792"/>
            <a:ext cx="3816424" cy="3659673"/>
            <a:chOff x="2267744" y="2576061"/>
            <a:chExt cx="2741290" cy="274129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2576061"/>
              <a:ext cx="2741290" cy="274129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348" y="4607793"/>
              <a:ext cx="666750" cy="66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5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74" y="1484784"/>
            <a:ext cx="5793246" cy="38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5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330450"/>
            <a:ext cx="386556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84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420413"/>
            <a:ext cx="6331421" cy="35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2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5174432" cy="19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4075833" cy="34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59" y="1388110"/>
            <a:ext cx="5784476" cy="35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2555776" y="1445459"/>
            <a:ext cx="3888432" cy="4337955"/>
            <a:chOff x="2627784" y="1743147"/>
            <a:chExt cx="3888432" cy="4337955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99" y="1743147"/>
              <a:ext cx="3231802" cy="3231802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2627784" y="5373216"/>
              <a:ext cx="3888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De </a:t>
              </a:r>
              <a:r>
                <a:rPr lang="en-US" sz="4000" b="1" dirty="0" err="1"/>
                <a:t>fotografen</a:t>
              </a:r>
              <a:endParaRPr lang="nl-NL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9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5213454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91440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57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1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5213454"/>
            <a:ext cx="1224136" cy="16445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579"/>
            <a:ext cx="9144000" cy="34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296122" cy="10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4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42686"/>
            <a:ext cx="5284354" cy="21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2627784" y="1844824"/>
            <a:ext cx="3672408" cy="3797225"/>
            <a:chOff x="2627784" y="2057400"/>
            <a:chExt cx="3672408" cy="3797225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568" y="2057400"/>
              <a:ext cx="2340864" cy="2743200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2627784" y="5085184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/>
                <a:t>De Bakker</a:t>
              </a:r>
              <a:endParaRPr lang="nl-NL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349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6358437" cy="25610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7571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3" y="2095666"/>
            <a:ext cx="7180953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3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224136" cy="1644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19700"/>
            <a:ext cx="1224136" cy="164454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737209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0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</Words>
  <Application>Microsoft Office PowerPoint</Application>
  <PresentationFormat>Diavoorstelling (4:3)</PresentationFormat>
  <Paragraphs>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Bedankt!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GGD &amp; VRD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Bedankt!</dc:title>
  <dc:creator>Martijn Kikstra</dc:creator>
  <cp:lastModifiedBy>Petstra CA, Carmen</cp:lastModifiedBy>
  <cp:revision>4</cp:revision>
  <dcterms:created xsi:type="dcterms:W3CDTF">2018-03-14T18:27:00Z</dcterms:created>
  <dcterms:modified xsi:type="dcterms:W3CDTF">2018-03-16T16:00:52Z</dcterms:modified>
</cp:coreProperties>
</file>